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43" d="100"/>
          <a:sy n="43" d="100"/>
        </p:scale>
        <p:origin x="744" y="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ADF7-D433-4BFE-97EB-73F110744ECF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FF398-86AC-49BB-AE4C-E3DE9D1D66D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6209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ADF7-D433-4BFE-97EB-73F110744ECF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FF398-86AC-49BB-AE4C-E3DE9D1D6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191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ADF7-D433-4BFE-97EB-73F110744ECF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FF398-86AC-49BB-AE4C-E3DE9D1D6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711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ADF7-D433-4BFE-97EB-73F110744ECF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FF398-86AC-49BB-AE4C-E3DE9D1D6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537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ADF7-D433-4BFE-97EB-73F110744ECF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FF398-86AC-49BB-AE4C-E3DE9D1D66D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4119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ADF7-D433-4BFE-97EB-73F110744ECF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FF398-86AC-49BB-AE4C-E3DE9D1D6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560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ADF7-D433-4BFE-97EB-73F110744ECF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FF398-86AC-49BB-AE4C-E3DE9D1D6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233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ADF7-D433-4BFE-97EB-73F110744ECF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FF398-86AC-49BB-AE4C-E3DE9D1D6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596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ADF7-D433-4BFE-97EB-73F110744ECF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FF398-86AC-49BB-AE4C-E3DE9D1D6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626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850ADF7-D433-4BFE-97EB-73F110744ECF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8FF398-86AC-49BB-AE4C-E3DE9D1D6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830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ADF7-D433-4BFE-97EB-73F110744ECF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FF398-86AC-49BB-AE4C-E3DE9D1D6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371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850ADF7-D433-4BFE-97EB-73F110744ECF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38FF398-86AC-49BB-AE4C-E3DE9D1D66D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0948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9A431-3770-A340-1ADF-143D773068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772" y="2362199"/>
            <a:ext cx="12028227" cy="1147763"/>
          </a:xfrm>
        </p:spPr>
        <p:txBody>
          <a:bodyPr>
            <a:noAutofit/>
          </a:bodyPr>
          <a:lstStyle/>
          <a:p>
            <a:r>
              <a:rPr lang="en-US" sz="4400" dirty="0"/>
              <a:t>Exploratory Program Choices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A8035E-DA78-78E5-DC29-7FA16A315B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SKILLS LIBRARY </a:t>
            </a:r>
            <a:r>
              <a:rPr lang="en-US"/>
              <a:t>DATABASE EXPLORATORY Guide</a:t>
            </a:r>
            <a:endParaRPr lang="en-US" dirty="0"/>
          </a:p>
        </p:txBody>
      </p:sp>
      <p:pic>
        <p:nvPicPr>
          <p:cNvPr id="5" name="Picture 4" descr="A white paper with black text&#10;&#10;Description automatically generated">
            <a:extLst>
              <a:ext uri="{FF2B5EF4-FFF2-40B4-BE49-F238E27FC236}">
                <a16:creationId xmlns:a16="http://schemas.microsoft.com/office/drawing/2014/main" id="{67A5BECB-BC59-E6FE-EDE3-CB31D4DA89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8642" y="185418"/>
            <a:ext cx="2039116" cy="1889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65882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</TotalTime>
  <Words>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Calibri Light</vt:lpstr>
      <vt:lpstr>Retrospect</vt:lpstr>
      <vt:lpstr>Exploratory Program Choices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Jennifer Leonard</dc:creator>
  <cp:lastModifiedBy>Jennifer Leonard</cp:lastModifiedBy>
  <cp:revision>11</cp:revision>
  <dcterms:created xsi:type="dcterms:W3CDTF">2024-08-12T19:45:39Z</dcterms:created>
  <dcterms:modified xsi:type="dcterms:W3CDTF">2024-08-22T13:55:50Z</dcterms:modified>
</cp:coreProperties>
</file>